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81" r:id="rId3"/>
    <p:sldId id="256" r:id="rId4"/>
    <p:sldId id="25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2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ew" id="{43EB864B-F6C3-4114-B352-07D6F0C2460F}">
          <p14:sldIdLst>
            <p14:sldId id="281"/>
          </p14:sldIdLst>
        </p14:section>
        <p14:section name="Past" id="{301EF26D-A3B1-41AF-B489-ACC59B0AC007}">
          <p14:sldIdLst>
            <p14:sldId id="256"/>
            <p14:sldId id="257"/>
          </p14:sldIdLst>
        </p14:section>
        <p14:section name="Past 2024" id="{D413D71D-0BDF-40B0-9FB3-72CC278A1B0E}">
          <p14:sldIdLst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30" d="100"/>
          <a:sy n="30" d="100"/>
        </p:scale>
        <p:origin x="2298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3B052-F534-AB66-2E4B-222E3B0693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B6089-2A54-AD28-C8AE-BFB051549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95135-CC8A-315C-9AA6-9C9322E1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D1F39-C8ED-390A-89C8-03026C42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02DEF-435B-764B-09EF-BA774BD54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806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33A5F-294F-3C74-A653-8B08013A9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97BDFC-0C28-9D52-EFA4-C2B5F9364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E6DD2-928D-098E-943B-D40D23F5A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8CD9A-EBD1-3494-B40E-2BDBD76F5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4F6BF-BF92-3FC3-9512-D2077CFE6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8489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AA5762-58FC-6469-8363-DDF1532397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287B56-BCD5-DD81-88E0-ACD9F0D3E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E01D5-4EA7-8DDF-BBA9-E30BBC4FF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5CD5D-E9B4-1B67-89E8-D85BB0DA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2D662-B7AC-E907-5CD9-FD342B0D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093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074E0-290C-CC8F-8425-2DD7E8A7F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6271660-5154-9ADF-549B-CF09C1A79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9D79C1-4EBF-2171-2491-9C34609BA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092CA6-0219-0F88-01F4-887687C0C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C28D21-8B15-2A0A-3621-CD14EBF0C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15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94E5D1-143B-C603-4AC3-25102483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E4EAF7-CDF3-D93D-6816-77533546A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C55B970-02C6-FCDB-F7CE-F7570B30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12DC04-2DF7-195C-2393-D0C4DAA66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CAD52C-9020-2DC3-AF05-02D01415E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0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74307-9C15-D4B0-CAFC-318A2C0BC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6A65451-92C1-689B-6A5D-7874243D6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720A80-401E-B9F8-7295-956AD5651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DBB5DF-DE1F-DC85-FCE7-0DFA347FF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CA9AA0-B8F4-4B69-5E86-0F46AFF3C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978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172E8A-45FD-B14A-17AF-08F328B05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AF2DC4-043C-910B-1325-567DE6B95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EB7A72D-96D1-0B9D-7402-4A74D4340E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68DC208-B298-13D3-BF25-E0917DF23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EFFCBB-182B-8793-D4CB-EDE7C309B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C6CEC0C-F8E2-2F50-8308-450EED665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9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D176C-8A46-B4B5-5217-28F92951D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433878-4253-28FC-F7E3-36ADB7720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248605D-2D7B-B7C8-18B0-A7DAC54F3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5FCD9C6-D6AF-278B-DDCF-F51B090632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A69CE21-C80D-2859-42C6-7925EC8157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383189E-F6D1-4E7D-4084-68CAFD992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67CB23F-6745-7900-B069-A0CEB338E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739919C-5AC2-5418-791E-7C798FD22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991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6E37E-83E5-DEE9-1017-CB772F753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C6847C8-AC5A-6F93-0211-B38D4FB5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AF0AE98-39DC-2FE3-4B34-B6D26ABDC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FC4FADF-A74C-53C1-06EF-B57FD232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429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65B9A4A-EDAD-78F2-6773-1FE14127A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CF20FE7-72E2-6C2F-8100-5F89BDD83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613B85-8F9B-2EDE-2B68-DC48BF764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721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2122EB-6451-B7A2-2B65-DC42E19CB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AE5A44-7B02-786E-C9C2-096613A05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1B61B9-866C-E1CD-EFC6-7641B38F9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9495A2-5609-CF27-4BC2-95F1B917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50DF224-36A5-AD4A-1D2F-0D8AF9149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D0BA79-50ED-E858-770A-8B86BBCC6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60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BDE7F-E016-6C03-6A1B-0506229A9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11F90-4C25-69A2-BD73-37B19BA0B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81EFD-35DA-122F-8535-742B4A17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8E289-6920-6A17-6A8E-E58190D7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8B807-1D27-1A49-9E08-8359B904A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31316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AC91B-3145-644D-E633-1450BF013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6A3144F-4808-97FE-3963-4C78FD788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BD48DA-615B-1264-16E4-BC41EEA70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D9B662E-FD2B-70D9-97CD-B487BBE63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32381CA-A9F3-FB1C-069E-DC78B2C70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4241A6-B289-C54E-441D-857BA4EBD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25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600B7D-3362-01E7-490F-747C71BB0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EE9BD4E-B715-208B-3161-5C71FE9F0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962662-2D83-3FF9-65CD-7E297FE57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75918E-9123-1407-D0CA-2A26952F1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AC5CAA-A24C-B2F5-93F7-DA03E922E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729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86B733-5E5F-070C-99B8-72332CB8E9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8E695EC-8B02-6BFD-6A07-2CC3E979A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ACFB9F-9F93-A79C-0721-5824AAEA3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A439E7-B1AE-3537-5787-6EB35E82D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C16962-CF8A-4840-61DD-7B7D48735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01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4E036-39DF-0B18-A51E-231B5C84E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4E1FE-3440-BD13-84C5-CA12821C5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0E1C8-FEA4-A8CD-63B6-1051DEF72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E96C8-AFDE-586E-F069-6D90B9802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8F2E5-1F09-3843-1661-15BDEFEB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644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6D77E-CC84-6DB6-EDC0-2653EF631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76E1B-819A-0EC8-13EE-9A1BE6C39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D5BEC-4496-40B2-9A47-5BD086A51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82444-58B3-1C08-8217-E61BB1C2D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F4289-39F3-ABEA-F206-5FF94BCAA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60DEC-0184-CA33-8D35-62EC255A0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437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18738-BACC-C821-20A6-B77247EAD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545095-F99E-F6A5-13CB-A564BEA2E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8678AD-4897-5B39-AC84-10715F5B5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E2076-B46B-C6D3-D5C0-0EB147BF8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A422A1-A76A-F447-9E49-22837AD4A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576CF1-42BD-32B9-D722-43636C8C2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398CED-1486-87AE-2711-89CC5C5CE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F358FC-4993-082E-E924-4F584CFB7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9199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9E611-4113-17D7-7056-F311445D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D54A4D-73B2-EF0A-AE5A-D91034177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141F00-63CE-F402-4D45-B41A15547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EE9B0-9773-4AD5-F1D4-CA4D38E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411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102E46-423C-DA46-91F2-5C80AD9AE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BF70AC-8C9C-EE07-81E3-65C0D1B6E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6BE57E-431B-780C-65BE-7C9EE1BD5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925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BF12A-5544-5C31-2945-26276E65E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6387F-E5E7-A063-45B3-69D5FE81F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E314FC-9722-F22F-4F2D-7E1E5E849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955EB-00B4-7107-1DC4-F85E74A79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452C3-88EF-7A66-24AE-ACD8320CF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BEBB0-EDA7-3221-5074-22B3E69F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47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7F3CD-C773-9A05-71D7-1B6F0704E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5371EA-6834-7C21-CB15-1411EEAE0E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28999-5CA1-9C08-B7F6-68EC516C6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1FF77-E274-3B60-3F8C-90D08B7BD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62D8C-5C44-0EA8-14DA-608976E5D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1F546-4F12-2F78-49B0-8EB35CB47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932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C6EE29-1BC3-9BB1-2754-16A95FD40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F8055-4B49-18CA-63A9-A1A68E25F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D5823-16A3-4A64-816E-1524A1A6B2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4A2FF-3B9D-4E38-AB56-8BE649065F40}" type="datetimeFigureOut">
              <a:rPr lang="pt-BR" smtClean="0"/>
              <a:t>15/01/2024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1631F-3E54-0AB9-7511-F909B43085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9B287-F1A3-FFEB-235B-941E33709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E8709-FE31-4919-B3CE-4EDC48ECC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779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6BFDD48-05C8-9E4F-724F-3BA180D9A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7A2895-7E88-580F-C54C-18A192ADF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E3F69B-B2CF-CA86-E32D-DF5F2B41A7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F6E3DF-6C35-42CF-A69B-C202040FA53B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34696D-025A-2F16-3195-DE08EBBA0C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28ED76-A533-5783-4E69-335A2B852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8F86A6-7518-4879-BE70-3ABA8D293C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302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7896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esa, caneca, quarto&#10;&#10;Descrição gerada automaticamente">
            <a:extLst>
              <a:ext uri="{FF2B5EF4-FFF2-40B4-BE49-F238E27FC236}">
                <a16:creationId xmlns:a16="http://schemas.microsoft.com/office/drawing/2014/main" id="{E5A6504D-4E9C-988A-49BA-ACC6B7ED24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2917" y1="20000" x2="40069" y2="22361"/>
                        <a14:foregroundMark x1="35347" y1="17639" x2="38681" y2="19306"/>
                        <a14:backgroundMark x1="57431" y1="75000" x2="56042" y2="75000"/>
                        <a14:backgroundMark x1="57917" y1="74306" x2="56250" y2="7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397" t="13095" r="11031" b="9048"/>
          <a:stretch/>
        </p:blipFill>
        <p:spPr>
          <a:xfrm>
            <a:off x="-555171" y="-587829"/>
            <a:ext cx="10776858" cy="10678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893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caneca, quarto&#10;&#10;Descrição gerada automaticamente">
            <a:extLst>
              <a:ext uri="{FF2B5EF4-FFF2-40B4-BE49-F238E27FC236}">
                <a16:creationId xmlns:a16="http://schemas.microsoft.com/office/drawing/2014/main" id="{512FC5FB-8C18-0E44-3F6B-01D4DD813E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78" b="90000" l="7917" r="90000">
                        <a14:foregroundMark x1="32014" y1="18833" x2="47014" y2="17500"/>
                        <a14:foregroundMark x1="36042" y1="17889" x2="38194" y2="24556"/>
                        <a14:foregroundMark x1="48403" y1="9889" x2="53333" y2="4889"/>
                        <a14:foregroundMark x1="53333" y1="4889" x2="55556" y2="3833"/>
                        <a14:foregroundMark x1="32917" y1="16000" x2="44097" y2="14278"/>
                        <a14:foregroundMark x1="11528" y1="52167" x2="8125" y2="49833"/>
                        <a14:foregroundMark x1="8125" y1="49833" x2="7917" y2="49333"/>
                        <a14:foregroundMark x1="72014" y1="88000" x2="73403" y2="82500"/>
                        <a14:backgroundMark x1="52153" y1="84556" x2="51875" y2="86667"/>
                        <a14:backgroundMark x1="50694" y1="63833" x2="50694" y2="63833"/>
                        <a14:backgroundMark x1="32847" y1="64389" x2="32847" y2="64389"/>
                        <a14:backgroundMark x1="32639" y1="64167" x2="32639" y2="64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53" t="2095" r="14524" b="10476"/>
          <a:stretch/>
        </p:blipFill>
        <p:spPr>
          <a:xfrm>
            <a:off x="642257" y="-4065815"/>
            <a:ext cx="10907485" cy="14989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181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F3CE1957-3AE4-4154-2E0E-168579C462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75" b="99792" l="10000" r="90000">
                        <a14:foregroundMark x1="24097" y1="61667" x2="31389" y2="47431"/>
                        <a14:foregroundMark x1="31389" y1="47431" x2="36597" y2="42986"/>
                        <a14:foregroundMark x1="36597" y1="42986" x2="57917" y2="40000"/>
                        <a14:foregroundMark x1="57917" y1="40000" x2="61250" y2="40000"/>
                        <a14:foregroundMark x1="48681" y1="50694" x2="54583" y2="92917"/>
                        <a14:foregroundMark x1="54583" y1="92917" x2="57222" y2="96875"/>
                        <a14:foregroundMark x1="51736" y1="97847" x2="52014" y2="90486"/>
                        <a14:foregroundMark x1="37917" y1="99792" x2="36528" y2="94514"/>
                        <a14:foregroundMark x1="34583" y1="71667" x2="49097" y2="72847"/>
                        <a14:foregroundMark x1="57917" y1="73819" x2="53889" y2="59306"/>
                        <a14:foregroundMark x1="61528" y1="67361" x2="56528" y2="54792"/>
                        <a14:foregroundMark x1="50556" y1="75208" x2="40903" y2="74306"/>
                        <a14:foregroundMark x1="40903" y1="74306" x2="40347" y2="74028"/>
                        <a14:foregroundMark x1="72708" y1="84028" x2="72222" y2="81458"/>
                        <a14:foregroundMark x1="44861" y1="25694" x2="43194" y2="15486"/>
                        <a14:foregroundMark x1="58403" y1="22639" x2="57431" y2="12639"/>
                        <a14:foregroundMark x1="61042" y1="18819" x2="50556" y2="13333"/>
                        <a14:foregroundMark x1="50556" y1="13333" x2="50556" y2="13333"/>
                        <a14:foregroundMark x1="43194" y1="25972" x2="41042" y2="17639"/>
                        <a14:foregroundMark x1="53403" y1="15000" x2="56736" y2="22361"/>
                        <a14:foregroundMark x1="53403" y1="15000" x2="53403" y2="1875"/>
                        <a14:foregroundMark x1="46250" y1="70694" x2="44583" y2="60486"/>
                        <a14:foregroundMark x1="34861" y1="68819" x2="45764" y2="64028"/>
                        <a14:foregroundMark x1="62014" y1="38542" x2="65764" y2="39028"/>
                        <a14:foregroundMark x1="71250" y1="66458" x2="70069" y2="55694"/>
                        <a14:foregroundMark x1="63681" y1="3819" x2="60069" y2="1875"/>
                        <a14:foregroundMark x1="63403" y1="4514" x2="59861" y2="4792"/>
                        <a14:backgroundMark x1="59861" y1="95694" x2="59861" y2="95694"/>
                        <a14:backgroundMark x1="34375" y1="99028" x2="34375" y2="99028"/>
                        <a14:backgroundMark x1="28681" y1="96181" x2="28681" y2="96181"/>
                        <a14:backgroundMark x1="37014" y1="44514" x2="37014" y2="44514"/>
                        <a14:backgroundMark x1="37222" y1="43819" x2="37222" y2="43819"/>
                        <a14:backgroundMark x1="65556" y1="50694" x2="65556" y2="50694"/>
                        <a14:backgroundMark x1="62222" y1="20694" x2="62222" y2="17153"/>
                        <a14:backgroundMark x1="59583" y1="96458" x2="59583" y2="96458"/>
                        <a14:backgroundMark x1="38403" y1="16181" x2="38403" y2="16181"/>
                        <a14:backgroundMark x1="38194" y1="15208" x2="38194" y2="15208"/>
                        <a14:backgroundMark x1="38194" y1="14514" x2="38194" y2="14514"/>
                        <a14:backgroundMark x1="42014" y1="2153" x2="42014" y2="2153"/>
                        <a14:backgroundMark x1="38681" y1="15000" x2="31736" y2="128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222" r="13730"/>
          <a:stretch/>
        </p:blipFill>
        <p:spPr>
          <a:xfrm>
            <a:off x="914400" y="0"/>
            <a:ext cx="10156371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823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25A7707-03BA-B6BC-1681-9C0BAE8D4A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23" t="7059" b="35618"/>
          <a:stretch/>
        </p:blipFill>
        <p:spPr>
          <a:xfrm>
            <a:off x="1306284" y="228600"/>
            <a:ext cx="10227391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010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rosto de pessoa&#10;&#10;Descrição gerada automaticamente com confiança baixa">
            <a:extLst>
              <a:ext uri="{FF2B5EF4-FFF2-40B4-BE49-F238E27FC236}">
                <a16:creationId xmlns:a16="http://schemas.microsoft.com/office/drawing/2014/main" id="{09877813-13E5-F647-2E58-37367E525B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903" b="86875" l="9028" r="84167">
                        <a14:foregroundMark x1="36597" y1="41181" x2="43750" y2="50486"/>
                        <a14:foregroundMark x1="43750" y1="50486" x2="43750" y2="50486"/>
                        <a14:foregroundMark x1="34028" y1="50972" x2="46181" y2="47639"/>
                        <a14:foregroundMark x1="48056" y1="46181" x2="38056" y2="42153"/>
                        <a14:foregroundMark x1="38056" y1="42153" x2="38056" y2="42153"/>
                        <a14:foregroundMark x1="48056" y1="40694" x2="40903" y2="47153"/>
                        <a14:foregroundMark x1="33056" y1="48125" x2="50694" y2="38542"/>
                        <a14:foregroundMark x1="32569" y1="46875" x2="45903" y2="38542"/>
                        <a14:foregroundMark x1="45903" y1="38542" x2="45903" y2="38542"/>
                        <a14:foregroundMark x1="22847" y1="83542" x2="13264" y2="82361"/>
                        <a14:foregroundMark x1="9236" y1="82639" x2="12847" y2="82361"/>
                        <a14:foregroundMark x1="12847" y1="82361" x2="14931" y2="82361"/>
                        <a14:foregroundMark x1="70417" y1="25972" x2="77014" y2="28542"/>
                        <a14:foregroundMark x1="77014" y1="28542" x2="77361" y2="28542"/>
                        <a14:foregroundMark x1="41181" y1="56181" x2="62083" y2="58542"/>
                        <a14:foregroundMark x1="53542" y1="53333" x2="53958" y2="58194"/>
                        <a14:foregroundMark x1="53958" y1="58194" x2="53056" y2="63125"/>
                        <a14:foregroundMark x1="44028" y1="58125" x2="58750" y2="60208"/>
                        <a14:foregroundMark x1="61181" y1="67639" x2="53264" y2="67500"/>
                        <a14:foregroundMark x1="53264" y1="67500" x2="40694" y2="63125"/>
                        <a14:foregroundMark x1="39236" y1="70000" x2="47083" y2="70625"/>
                        <a14:foregroundMark x1="47083" y1="70625" x2="60208" y2="69514"/>
                        <a14:foregroundMark x1="49931" y1="74514" x2="59236" y2="61875"/>
                        <a14:foregroundMark x1="63542" y1="65000" x2="38056" y2="65972"/>
                        <a14:foregroundMark x1="42361" y1="69514" x2="53264" y2="74514"/>
                        <a14:foregroundMark x1="53264" y1="74514" x2="53264" y2="74514"/>
                        <a14:foregroundMark x1="48750" y1="75972" x2="39028" y2="69306"/>
                        <a14:foregroundMark x1="80417" y1="59028" x2="75694" y2="55972"/>
                        <a14:foregroundMark x1="81181" y1="46181" x2="73542" y2="46181"/>
                        <a14:foregroundMark x1="79931" y1="36875" x2="84236" y2="30972"/>
                        <a14:foregroundMark x1="76597" y1="24514" x2="76597" y2="20972"/>
                        <a14:foregroundMark x1="9028" y1="83333" x2="12569" y2="83333"/>
                        <a14:foregroundMark x1="15903" y1="86875" x2="18542" y2="82847"/>
                        <a14:backgroundMark x1="74514" y1="32361" x2="72083" y2="30694"/>
                        <a14:backgroundMark x1="74722" y1="38819" x2="74722" y2="38819"/>
                        <a14:backgroundMark x1="13056" y1="86181" x2="12361" y2="859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19" t="18572" r="14524" b="11905"/>
          <a:stretch/>
        </p:blipFill>
        <p:spPr>
          <a:xfrm>
            <a:off x="756557" y="0"/>
            <a:ext cx="10678886" cy="953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501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022EE942-AF4C-2221-CEAB-55B4D18D48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78" b="95139" l="17569" r="99167">
                        <a14:foregroundMark x1="49444" y1="11458" x2="35417" y2="15972"/>
                        <a14:foregroundMark x1="47292" y1="7847" x2="38472" y2="10000"/>
                        <a14:foregroundMark x1="59236" y1="68333" x2="91181" y2="55764"/>
                        <a14:foregroundMark x1="91181" y1="55764" x2="99236" y2="55000"/>
                        <a14:foregroundMark x1="39931" y1="95208" x2="34653" y2="86458"/>
                        <a14:foregroundMark x1="22986" y1="66458" x2="18333" y2="43264"/>
                        <a14:foregroundMark x1="18333" y1="43264" x2="22986" y2="25208"/>
                        <a14:foregroundMark x1="36111" y1="34792" x2="32569" y2="32986"/>
                        <a14:foregroundMark x1="32569" y1="32986" x2="19653" y2="33542"/>
                        <a14:foregroundMark x1="34236" y1="28542" x2="28958" y2="53542"/>
                        <a14:foregroundMark x1="37778" y1="28125" x2="32778" y2="40486"/>
                        <a14:foregroundMark x1="32778" y1="40486" x2="32778" y2="40486"/>
                        <a14:foregroundMark x1="38750" y1="34028" x2="35903" y2="39306"/>
                        <a14:foregroundMark x1="18750" y1="30972" x2="17569" y2="34514"/>
                        <a14:foregroundMark x1="56319" y1="53333" x2="53611" y2="50972"/>
                        <a14:foregroundMark x1="53611" y1="50972" x2="53472" y2="509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48" t="6428" b="2858"/>
          <a:stretch/>
        </p:blipFill>
        <p:spPr>
          <a:xfrm>
            <a:off x="402771" y="0"/>
            <a:ext cx="11789229" cy="1244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38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1D6DE2F1-AE5B-7E36-1AA7-8E143BA593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417" b="89514" l="13403" r="62639">
                        <a14:foregroundMark x1="35069" y1="18333" x2="31042" y2="26875"/>
                        <a14:foregroundMark x1="15347" y1="42361" x2="19444" y2="69306"/>
                        <a14:foregroundMark x1="19444" y1="69306" x2="22917" y2="76597"/>
                        <a14:foregroundMark x1="22917" y1="76597" x2="21250" y2="84722"/>
                        <a14:foregroundMark x1="21250" y1="84722" x2="22361" y2="88264"/>
                        <a14:foregroundMark x1="22361" y1="88264" x2="36250" y2="86875"/>
                        <a14:foregroundMark x1="36250" y1="86875" x2="36667" y2="81042"/>
                        <a14:foregroundMark x1="36667" y1="81042" x2="34861" y2="75625"/>
                        <a14:foregroundMark x1="34861" y1="75625" x2="38681" y2="62361"/>
                        <a14:foregroundMark x1="46156" y1="64514" x2="51944" y2="66181"/>
                        <a14:foregroundMark x1="38681" y1="62361" x2="46156" y2="64514"/>
                        <a14:foregroundMark x1="51944" y1="66181" x2="57014" y2="65972"/>
                        <a14:foregroundMark x1="57014" y1="65972" x2="61250" y2="76528"/>
                        <a14:foregroundMark x1="61250" y1="76528" x2="57917" y2="82153"/>
                        <a14:foregroundMark x1="43889" y1="57361" x2="43194" y2="63542"/>
                        <a14:foregroundMark x1="37222" y1="63333" x2="37014" y2="56458"/>
                        <a14:foregroundMark x1="13681" y1="45486" x2="13403" y2="59306"/>
                        <a14:foregroundMark x1="18403" y1="89514" x2="33889" y2="85000"/>
                        <a14:foregroundMark x1="32222" y1="15486" x2="33403" y2="18819"/>
                        <a14:foregroundMark x1="63403" y1="68333" x2="62639" y2="79792"/>
                        <a14:foregroundMark x1="62639" y1="79792" x2="62222" y2="80694"/>
                        <a14:backgroundMark x1="46042" y1="64514" x2="46042" y2="64514"/>
                        <a14:backgroundMark x1="46042" y1="64792" x2="46042" y2="64792"/>
                        <a14:backgroundMark x1="45764" y1="64792" x2="45764" y2="647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714" t="14286" r="35000" b="7857"/>
          <a:stretch/>
        </p:blipFill>
        <p:spPr>
          <a:xfrm>
            <a:off x="2373085" y="0"/>
            <a:ext cx="7445830" cy="10678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364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uma pessoa&#10;&#10;Descrição gerada automaticamente com confiança baixa">
            <a:extLst>
              <a:ext uri="{FF2B5EF4-FFF2-40B4-BE49-F238E27FC236}">
                <a16:creationId xmlns:a16="http://schemas.microsoft.com/office/drawing/2014/main" id="{45527304-A57D-A930-4E42-97523D4B9A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28" b="82639" l="6250" r="97083">
                        <a14:foregroundMark x1="9236" y1="22847" x2="14236" y2="12847"/>
                        <a14:foregroundMark x1="14236" y1="12847" x2="15139" y2="12361"/>
                        <a14:foregroundMark x1="20417" y1="7153" x2="43472" y2="7639"/>
                        <a14:foregroundMark x1="34444" y1="4028" x2="22292" y2="6458"/>
                        <a14:foregroundMark x1="14444" y1="11667" x2="8023" y2="23841"/>
                        <a14:foregroundMark x1="10139" y1="13333" x2="7569" y2="21875"/>
                        <a14:foregroundMark x1="10139" y1="24306" x2="8368" y2="25078"/>
                        <a14:foregroundMark x1="40417" y1="48125" x2="51806" y2="50972"/>
                        <a14:foregroundMark x1="66597" y1="49514" x2="46806" y2="48542"/>
                        <a14:foregroundMark x1="57569" y1="51875" x2="64583" y2="52292"/>
                        <a14:foregroundMark x1="64583" y1="52292" x2="70625" y2="51875"/>
                        <a14:foregroundMark x1="51806" y1="79306" x2="52778" y2="72639"/>
                        <a14:foregroundMark x1="31806" y1="81458" x2="34653" y2="75000"/>
                        <a14:foregroundMark x1="91111" y1="81875" x2="88958" y2="74028"/>
                        <a14:foregroundMark x1="87292" y1="82639" x2="89236" y2="76181"/>
                        <a14:foregroundMark x1="92292" y1="79792" x2="92122" y2="74542"/>
                        <a14:foregroundMark x1="84444" y1="65972" x2="83472" y2="63542"/>
                        <a14:foregroundMark x1="57292" y1="50000" x2="69931" y2="52153"/>
                        <a14:foregroundMark x1="22986" y1="4028" x2="25417" y2="4306"/>
                        <a14:foregroundMark x1="93264" y1="51181" x2="92778" y2="48819"/>
                        <a14:foregroundMark x1="91319" y1="54792" x2="89236" y2="55000"/>
                        <a14:foregroundMark x1="90417" y1="53819" x2="89653" y2="53333"/>
                        <a14:foregroundMark x1="90417" y1="35000" x2="91806" y2="36458"/>
                        <a14:foregroundMark x1="91806" y1="38333" x2="92986" y2="40486"/>
                        <a14:foregroundMark x1="95625" y1="52639" x2="95139" y2="53819"/>
                        <a14:foregroundMark x1="97083" y1="51667" x2="96597" y2="53542"/>
                        <a14:backgroundMark x1="92778" y1="73125" x2="92986" y2="80486"/>
                        <a14:backgroundMark x1="92083" y1="73819" x2="95417" y2="71667"/>
                        <a14:backgroundMark x1="92292" y1="40486" x2="93264" y2="40972"/>
                        <a14:backgroundMark x1="5903" y1="15694" x2="4931" y2="31667"/>
                        <a14:backgroundMark x1="6597" y1="23125" x2="7778" y2="27361"/>
                        <a14:backgroundMark x1="6806" y1="21875" x2="6597" y2="238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35" t="1904" r="2064" b="15953"/>
          <a:stretch/>
        </p:blipFill>
        <p:spPr>
          <a:xfrm>
            <a:off x="-76201" y="0"/>
            <a:ext cx="12344401" cy="1126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090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, sketch, child art, illustration&#10;&#10;Description automatically generated">
            <a:extLst>
              <a:ext uri="{FF2B5EF4-FFF2-40B4-BE49-F238E27FC236}">
                <a16:creationId xmlns:a16="http://schemas.microsoft.com/office/drawing/2014/main" id="{1F18D0A0-FBC9-E4CC-01F5-F1E166B2C7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124" b="68629" l="68526" r="93526">
                        <a14:foregroundMark x1="69323" y1="53701" x2="70568" y2="53883"/>
                        <a14:foregroundMark x1="76494" y1="54126" x2="77390" y2="53701"/>
                        <a14:foregroundMark x1="77639" y1="53641" x2="76992" y2="59284"/>
                        <a14:foregroundMark x1="69821" y1="57888" x2="68526" y2="57585"/>
                        <a14:foregroundMark x1="77739" y1="64624" x2="77141" y2="61347"/>
                        <a14:foregroundMark x1="77789" y1="61104" x2="77590" y2="60133"/>
                        <a14:foregroundMark x1="77789" y1="64806" x2="78088" y2="63046"/>
                        <a14:foregroundMark x1="84761" y1="63896" x2="86703" y2="60862"/>
                        <a14:foregroundMark x1="87351" y1="59769" x2="85558" y2="55400"/>
                        <a14:foregroundMark x1="92978" y1="58920" x2="93526" y2="58920"/>
                        <a14:foregroundMark x1="89890" y1="53034" x2="91185" y2="52124"/>
                        <a14:foregroundMark x1="84711" y1="63350" x2="84462" y2="63653"/>
                      </a14:backgroundRemoval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430" t="51531" r="4988" b="29425"/>
          <a:stretch/>
        </p:blipFill>
        <p:spPr>
          <a:xfrm>
            <a:off x="10230053" y="1751744"/>
            <a:ext cx="1688124" cy="956603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5E4F942E-4B2D-9C07-8300-CFFFD448C5E3}"/>
              </a:ext>
            </a:extLst>
          </p:cNvPr>
          <p:cNvGrpSpPr/>
          <p:nvPr/>
        </p:nvGrpSpPr>
        <p:grpSpPr>
          <a:xfrm>
            <a:off x="7319383" y="1207620"/>
            <a:ext cx="1688738" cy="1806679"/>
            <a:chOff x="7319383" y="1207620"/>
            <a:chExt cx="1688738" cy="180667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D608974-3E3E-4619-BC90-069432E45B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  <a14:imgEffect>
                        <a14:brightnessContrast bright="-2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319383" y="2057144"/>
              <a:ext cx="1688738" cy="957155"/>
            </a:xfrm>
            <a:prstGeom prst="rect">
              <a:avLst/>
            </a:prstGeom>
          </p:spPr>
        </p:pic>
        <p:pic>
          <p:nvPicPr>
            <p:cNvPr id="8" name="Picture 7" descr="A picture containing drawing, sketch, child art, illustration&#10;&#10;Description automatically generated">
              <a:extLst>
                <a:ext uri="{FF2B5EF4-FFF2-40B4-BE49-F238E27FC236}">
                  <a16:creationId xmlns:a16="http://schemas.microsoft.com/office/drawing/2014/main" id="{DF9191E3-6F8B-108D-15F9-C213227363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3714" b="97391" l="1544" r="25349">
                          <a14:foregroundMark x1="9313" y1="66019" x2="12898" y2="65109"/>
                          <a14:foregroundMark x1="10906" y1="64138" x2="13894" y2="63774"/>
                          <a14:foregroundMark x1="12400" y1="93932" x2="13098" y2="97391"/>
                          <a14:backgroundMark x1="6175" y1="83434" x2="8416" y2="92294"/>
                          <a14:backgroundMark x1="7371" y1="87075" x2="6922" y2="83313"/>
                          <a14:backgroundMark x1="6524" y1="84769" x2="1544" y2="83981"/>
                          <a14:backgroundMark x1="5578" y1="92233" x2="6922" y2="95752"/>
                          <a14:backgroundMark x1="9462" y1="93386" x2="7420" y2="88046"/>
                          <a14:backgroundMark x1="7271" y1="95934" x2="4980" y2="93689"/>
                          <a14:backgroundMark x1="6375" y1="93932" x2="4681" y2="96117"/>
                          <a14:backgroundMark x1="9612" y1="92112" x2="8914" y2="91019"/>
                          <a14:backgroundMark x1="8317" y1="89684" x2="7719" y2="88228"/>
                          <a14:backgroundMark x1="8267" y1="89320" x2="7869" y2="88350"/>
                          <a14:backgroundMark x1="7570" y1="86044" x2="7271" y2="85073"/>
                          <a14:backgroundMark x1="8267" y1="89502" x2="7968" y2="88228"/>
                          <a14:backgroundMark x1="20966" y1="81553" x2="21912" y2="90837"/>
                          <a14:backgroundMark x1="20717" y1="91748" x2="20966" y2="88592"/>
                          <a14:backgroundMark x1="22311" y1="90655" x2="25548" y2="91869"/>
                          <a14:backgroundMark x1="25249" y1="92840" x2="24602" y2="83495"/>
                          <a14:backgroundMark x1="25548" y1="85862" x2="21863" y2="83677"/>
                          <a14:backgroundMark x1="21564" y1="84769" x2="24253" y2="81007"/>
                          <a14:backgroundMark x1="20518" y1="87682" x2="20817" y2="85983"/>
                          <a14:backgroundMark x1="21912" y1="86408" x2="25100" y2="85862"/>
                          <a14:backgroundMark x1="20867" y1="84345" x2="20966" y2="82100"/>
                          <a14:backgroundMark x1="21165" y1="84405" x2="20568" y2="826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496" r="73713" b="1537"/>
            <a:stretch/>
          </p:blipFill>
          <p:spPr>
            <a:xfrm>
              <a:off x="7319383" y="1207620"/>
              <a:ext cx="1608867" cy="18066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5274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bug&#10;&#10;Description automatically generated with medium confidence">
            <a:extLst>
              <a:ext uri="{FF2B5EF4-FFF2-40B4-BE49-F238E27FC236}">
                <a16:creationId xmlns:a16="http://schemas.microsoft.com/office/drawing/2014/main" id="{D8D8F9C7-3484-823F-4062-9B3D68737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879" y="-21722"/>
            <a:ext cx="3910592" cy="5129794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0CAB6D88-AD9F-D4DE-2218-836814A708AA}"/>
              </a:ext>
            </a:extLst>
          </p:cNvPr>
          <p:cNvGrpSpPr/>
          <p:nvPr/>
        </p:nvGrpSpPr>
        <p:grpSpPr>
          <a:xfrm>
            <a:off x="8325771" y="3000233"/>
            <a:ext cx="2176314" cy="2107839"/>
            <a:chOff x="8325771" y="3000233"/>
            <a:chExt cx="2176314" cy="2107839"/>
          </a:xfrm>
        </p:grpSpPr>
        <p:pic>
          <p:nvPicPr>
            <p:cNvPr id="17" name="Picture 16" descr="A drawing of a bug&#10;&#10;Description automatically generated with medium confidence">
              <a:extLst>
                <a:ext uri="{FF2B5EF4-FFF2-40B4-BE49-F238E27FC236}">
                  <a16:creationId xmlns:a16="http://schemas.microsoft.com/office/drawing/2014/main" id="{04759280-B3BA-8C1B-A642-568FF4D4BA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172" b="38681" l="46376" r="96571">
                          <a14:foregroundMark x1="51832" y1="34284" x2="51832" y2="34284"/>
                          <a14:foregroundMark x1="54248" y1="31491" x2="54248" y2="31491"/>
                          <a14:foregroundMark x1="46376" y1="34106" x2="47155" y2="33274"/>
                          <a14:foregroundMark x1="51676" y1="34997" x2="52377" y2="33571"/>
                          <a14:foregroundMark x1="48948" y1="31729" x2="51832" y2="28699"/>
                          <a14:foregroundMark x1="46999" y1="33274" x2="48402" y2="31788"/>
                          <a14:foregroundMark x1="53936" y1="27273" x2="57366" y2="27570"/>
                          <a14:foregroundMark x1="53390" y1="27273" x2="54092" y2="27154"/>
                          <a14:foregroundMark x1="87841" y1="35829" x2="90413" y2="32977"/>
                          <a14:foregroundMark x1="91660" y1="34819" x2="92751" y2="38740"/>
                          <a14:foregroundMark x1="94076" y1="29531" x2="79579" y2="31135"/>
                          <a14:foregroundMark x1="79579" y1="31135" x2="62042" y2="28045"/>
                          <a14:foregroundMark x1="62042" y1="28045" x2="57132" y2="25668"/>
                          <a14:foregroundMark x1="57521" y1="24896" x2="68901" y2="29412"/>
                          <a14:foregroundMark x1="88465" y1="31491" x2="68823" y2="31610"/>
                          <a14:foregroundMark x1="68823" y1="31610" x2="62510" y2="29828"/>
                          <a14:foregroundMark x1="59782" y1="25906" x2="61886" y2="22460"/>
                          <a14:foregroundMark x1="65939" y1="26857" x2="57521" y2="24658"/>
                          <a14:foregroundMark x1="83476" y1="32204" x2="91348" y2="30481"/>
                          <a14:foregroundMark x1="90257" y1="31907" x2="94466" y2="28283"/>
                          <a14:foregroundMark x1="94466" y1="29649" x2="96648" y2="27035"/>
                          <a14:foregroundMark x1="84567" y1="17291" x2="74513" y2="17172"/>
                          <a14:foregroundMark x1="56976" y1="26441" x2="54482" y2="26025"/>
                          <a14:foregroundMark x1="56274" y1="26441" x2="53702" y2="26084"/>
                          <a14:backgroundMark x1="52221" y1="24896" x2="57677" y2="171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129" t="14906" r="2017" b="60212"/>
            <a:stretch/>
          </p:blipFill>
          <p:spPr>
            <a:xfrm>
              <a:off x="8435160" y="3831722"/>
              <a:ext cx="2066925" cy="1276350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97CEB24-FC5E-4480-1687-81A6970EC512}"/>
                </a:ext>
              </a:extLst>
            </p:cNvPr>
            <p:cNvGrpSpPr/>
            <p:nvPr/>
          </p:nvGrpSpPr>
          <p:grpSpPr>
            <a:xfrm rot="19818298">
              <a:off x="8325771" y="3000233"/>
              <a:ext cx="1910649" cy="1117410"/>
              <a:chOff x="8160973" y="2179621"/>
              <a:chExt cx="1910649" cy="1117410"/>
            </a:xfrm>
          </p:grpSpPr>
          <p:pic>
            <p:nvPicPr>
              <p:cNvPr id="19" name="Picture 18" descr="A drawing of a bug&#10;&#10;Description automatically generated with medium confidence">
                <a:extLst>
                  <a:ext uri="{FF2B5EF4-FFF2-40B4-BE49-F238E27FC236}">
                    <a16:creationId xmlns:a16="http://schemas.microsoft.com/office/drawing/2014/main" id="{D38F6BBC-D8AB-4861-2760-E9DC4071169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7190" b="15449" l="54404" r="94856">
                            <a14:foregroundMark x1="54404" y1="14676" x2="58145" y2="10517"/>
                            <a14:foregroundMark x1="59704" y1="15270" x2="62120" y2="13547"/>
                            <a14:foregroundMark x1="91894" y1="12002" x2="94856" y2="13666"/>
                            <a14:foregroundMark x1="70304" y1="7308" x2="77475" y2="730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411" t="6179" r="3965" b="83423"/>
              <a:stretch/>
            </p:blipFill>
            <p:spPr>
              <a:xfrm>
                <a:off x="8404747" y="2179621"/>
                <a:ext cx="1666875" cy="533400"/>
              </a:xfrm>
              <a:prstGeom prst="rect">
                <a:avLst/>
              </a:prstGeom>
            </p:spPr>
          </p:pic>
          <p:pic>
            <p:nvPicPr>
              <p:cNvPr id="20" name="Picture 19" descr="A drawing of a bug&#10;&#10;Description automatically generated with medium confidence">
                <a:extLst>
                  <a:ext uri="{FF2B5EF4-FFF2-40B4-BE49-F238E27FC236}">
                    <a16:creationId xmlns:a16="http://schemas.microsoft.com/office/drawing/2014/main" id="{B8787EF6-607B-6DC0-7079-B2B6CEBEA8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67855" b="92157" l="24786" r="42167">
                            <a14:foregroundMark x1="34684" y1="88295" x2="33437" y2="90790"/>
                            <a14:foregroundMark x1="33203" y1="92216" x2="33203" y2="92216"/>
                            <a14:foregroundMark x1="42167" y1="84551" x2="41855" y2="82828"/>
                            <a14:foregroundMark x1="25019" y1="83838" x2="25019" y2="81343"/>
                            <a14:foregroundMark x1="29228" y1="69935" x2="29228" y2="69935"/>
                            <a14:foregroundMark x1="28683" y1="68509" x2="28683" y2="68509"/>
                            <a14:foregroundMark x1="34918" y1="67855" x2="34918" y2="67855"/>
                            <a14:foregroundMark x1="25019" y1="82294" x2="24864" y2="80927"/>
                            <a14:backgroundMark x1="37490" y1="67261" x2="32346" y2="66191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720" t="66711" r="55846" b="6365"/>
              <a:stretch/>
            </p:blipFill>
            <p:spPr>
              <a:xfrm rot="1415437">
                <a:off x="8160973" y="2441127"/>
                <a:ext cx="519445" cy="85590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27589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27A0895B-DF5C-A0F8-96F1-8DCBE522C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74" b="97451" l="3667" r="95250">
                        <a14:foregroundMark x1="23750" y1="97451" x2="30667" y2="85691"/>
                        <a14:foregroundMark x1="10000" y1="29359" x2="10250" y2="25411"/>
                        <a14:foregroundMark x1="3667" y1="23520" x2="6500" y2="23520"/>
                        <a14:foregroundMark x1="92250" y1="15543" x2="95333" y2="12089"/>
                        <a14:foregroundMark x1="91583" y1="3372" x2="91333" y2="5757"/>
                        <a14:foregroundMark x1="82583" y1="1974" x2="82583" y2="1974"/>
                        <a14:backgroundMark x1="13000" y1="6826" x2="51667" y2="1316"/>
                        <a14:backgroundMark x1="51667" y1="1316" x2="63000" y2="5839"/>
                        <a14:backgroundMark x1="63583" y1="58635" x2="63583" y2="58635"/>
                        <a14:backgroundMark x1="65917" y1="37089" x2="65917" y2="37089"/>
                        <a14:backgroundMark x1="68083" y1="35938" x2="68083" y2="35938"/>
                        <a14:backgroundMark x1="66917" y1="38240" x2="66917" y2="382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98" y="2502406"/>
            <a:ext cx="1828804" cy="185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16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502677D-5266-CE5E-3284-4D8EBB6BA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52" b="94878" l="1536" r="97912">
                        <a14:foregroundMark x1="9029" y1="11009" x2="17199" y2="25382"/>
                        <a14:foregroundMark x1="14066" y1="8180" x2="18243" y2="23242"/>
                        <a14:foregroundMark x1="13022" y1="4052" x2="15971" y2="7951"/>
                        <a14:foregroundMark x1="13206" y1="26682" x2="4975" y2="23853"/>
                        <a14:foregroundMark x1="1658" y1="23624" x2="1658" y2="23624"/>
                        <a14:foregroundMark x1="92138" y1="77370" x2="87285" y2="74541"/>
                        <a14:foregroundMark x1="68428" y1="94954" x2="76597" y2="89755"/>
                        <a14:foregroundMark x1="97912" y1="80352" x2="97912" y2="803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842" y="1604575"/>
            <a:ext cx="2481077" cy="199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961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esa, marrom, gato, velho&#10;&#10;Descrição gerada automaticamente">
            <a:extLst>
              <a:ext uri="{FF2B5EF4-FFF2-40B4-BE49-F238E27FC236}">
                <a16:creationId xmlns:a16="http://schemas.microsoft.com/office/drawing/2014/main" id="{A3FBBA69-0181-356D-2D74-8BE1060BB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00" b="98300" l="3602" r="95975">
                        <a14:foregroundMark x1="3602" y1="70050" x2="18927" y2="73500"/>
                        <a14:foregroundMark x1="86299" y1="73500" x2="95975" y2="62650"/>
                        <a14:foregroundMark x1="8475" y1="91250" x2="30085" y2="94750"/>
                        <a14:foregroundMark x1="38630" y1="98300" x2="36723" y2="94150"/>
                        <a14:foregroundMark x1="31709" y1="5950" x2="31427" y2="13600"/>
                        <a14:foregroundMark x1="31427" y1="2200" x2="31427" y2="2200"/>
                        <a14:backgroundMark x1="17867" y1="83400" x2="17867" y2="83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006" y="1904997"/>
            <a:ext cx="2157988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40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FB8E693D-DE54-23DC-D055-585FFBED1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60" b="97118" l="5711" r="93782">
                        <a14:foregroundMark x1="38071" y1="8567" x2="69924" y2="8255"/>
                        <a14:foregroundMark x1="61929" y1="3037" x2="66371" y2="3037"/>
                        <a14:foregroundMark x1="89848" y1="11293" x2="93782" y2="11293"/>
                        <a14:foregroundMark x1="8249" y1="44860" x2="14721" y2="49766"/>
                        <a14:foregroundMark x1="9137" y1="72040" x2="13198" y2="86994"/>
                        <a14:foregroundMark x1="27157" y1="93458" x2="28046" y2="79361"/>
                        <a14:foregroundMark x1="9645" y1="79361" x2="5711" y2="66589"/>
                        <a14:foregroundMark x1="52538" y1="97118" x2="76396" y2="95561"/>
                        <a14:foregroundMark x1="93782" y1="85514" x2="91244" y2="77882"/>
                        <a14:backgroundMark x1="81853" y1="9424" x2="81853" y2="9424"/>
                        <a14:backgroundMark x1="79822" y1="8567" x2="79822" y2="85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543" y="2450590"/>
            <a:ext cx="1200914" cy="195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94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dinossauro com a boca aberta&#10;&#10;Descrição gerada automaticamente com confiança média">
            <a:extLst>
              <a:ext uri="{FF2B5EF4-FFF2-40B4-BE49-F238E27FC236}">
                <a16:creationId xmlns:a16="http://schemas.microsoft.com/office/drawing/2014/main" id="{FD38491A-EFCF-13D3-3D66-3E2BB2B4F6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56" b="97944" l="10000" r="90000">
                        <a14:foregroundMark x1="17917" y1="7278" x2="26250" y2="8056"/>
                        <a14:foregroundMark x1="45278" y1="7056" x2="49792" y2="7444"/>
                        <a14:foregroundMark x1="30764" y1="20222" x2="34097" y2="20611"/>
                        <a14:foregroundMark x1="54792" y1="12389" x2="56250" y2="12611"/>
                        <a14:foregroundMark x1="54792" y1="13000" x2="48125" y2="16222"/>
                        <a14:foregroundMark x1="37222" y1="93389" x2="62431" y2="93944"/>
                        <a14:foregroundMark x1="57431" y1="97944" x2="48611" y2="92389"/>
                        <a14:backgroundMark x1="48403" y1="14722" x2="48403" y2="14722"/>
                        <a14:backgroundMark x1="33125" y1="19667" x2="33125" y2="19667"/>
                        <a14:backgroundMark x1="49097" y1="14722" x2="49097" y2="14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93" t="3460" r="11131" b="920"/>
          <a:stretch/>
        </p:blipFill>
        <p:spPr>
          <a:xfrm>
            <a:off x="919842" y="-4767944"/>
            <a:ext cx="10352315" cy="1639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53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um cachorro&#10;&#10;Descrição gerada automaticamente com confiança média">
            <a:extLst>
              <a:ext uri="{FF2B5EF4-FFF2-40B4-BE49-F238E27FC236}">
                <a16:creationId xmlns:a16="http://schemas.microsoft.com/office/drawing/2014/main" id="{307CAAC5-4ADA-1F6F-9E4F-7449CF8E8E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9583" y1="27222" x2="39583" y2="27222"/>
                        <a14:foregroundMark x1="40069" y1="27222" x2="40069" y2="27222"/>
                        <a14:backgroundMark x1="60556" y1="55222" x2="60556" y2="55222"/>
                        <a14:backgroundMark x1="63194" y1="57500" x2="63194" y2="57500"/>
                        <a14:backgroundMark x1="34861" y1="54278" x2="34861" y2="54278"/>
                        <a14:backgroundMark x1="34861" y1="53889" x2="34861" y2="53889"/>
                        <a14:backgroundMark x1="35556" y1="54278" x2="35556" y2="54278"/>
                        <a14:backgroundMark x1="35347" y1="54500" x2="31736" y2="54500"/>
                        <a14:backgroundMark x1="35069" y1="54500" x2="29583" y2="54667"/>
                        <a14:backgroundMark x1="36250" y1="54667" x2="32014" y2="54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746" t="16476" r="24682" b="35333"/>
          <a:stretch/>
        </p:blipFill>
        <p:spPr>
          <a:xfrm>
            <a:off x="3107871" y="-702129"/>
            <a:ext cx="5976257" cy="826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041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17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Calibri Light</vt:lpstr>
      <vt:lpstr>Office Theme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Daniella Mesquita</dc:creator>
  <cp:lastModifiedBy>Daniella Mesquita</cp:lastModifiedBy>
  <cp:revision>6</cp:revision>
  <dcterms:created xsi:type="dcterms:W3CDTF">2023-06-04T02:20:10Z</dcterms:created>
  <dcterms:modified xsi:type="dcterms:W3CDTF">2024-01-15T23:21:33Z</dcterms:modified>
</cp:coreProperties>
</file>

<file path=docProps/thumbnail.jpeg>
</file>